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8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85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7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7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23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9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40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3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10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8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77DEB-F422-46B8-B3F7-85AF859E158A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81C76-B09A-4083-8262-AFCC1BD6F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96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7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234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98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262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4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15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14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640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288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562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797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62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630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923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766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2</cp:revision>
  <dcterms:created xsi:type="dcterms:W3CDTF">2014-12-10T15:14:50Z</dcterms:created>
  <dcterms:modified xsi:type="dcterms:W3CDTF">2014-12-10T15:52:42Z</dcterms:modified>
</cp:coreProperties>
</file>